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handoutMasterIdLst>
    <p:handoutMasterId r:id="rId2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1" r:id="rId16"/>
    <p:sldId id="270" r:id="rId17"/>
    <p:sldId id="274" r:id="rId18"/>
    <p:sldId id="275" r:id="rId19"/>
    <p:sldId id="276" r:id="rId20"/>
    <p:sldId id="280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39D39-2563-455D-9898-5FD61B9FBD96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4248-2B43-4DFE-9164-8C0B6D09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4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00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2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4839DB-3FA5-4B20-A407-0C922F893BE3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78A-2726-4D1F-8055-68C1EE93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lazerbro.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0890"/>
            <a:ext cx="12192000" cy="1400530"/>
          </a:xfrm>
        </p:spPr>
        <p:txBody>
          <a:bodyPr/>
          <a:lstStyle/>
          <a:p>
            <a:pPr lvl="1" algn="ctr" defTabSz="457200" rtl="0">
              <a:spcBef>
                <a:spcPct val="0"/>
              </a:spcBef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по </a:t>
            </a:r>
            <a:r>
              <a:rPr lang="ru-RU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схемотехнике</a:t>
            </a: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- конструктор”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02514" y="4368800"/>
            <a:ext cx="5768139" cy="2126342"/>
          </a:xfrm>
        </p:spPr>
        <p:txBody>
          <a:bodyPr>
            <a:normAutofit fontScale="77500" lnSpcReduction="20000"/>
          </a:bodyPr>
          <a:lstStyle/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гр. 550504 	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И.А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0" lvl="8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Карачун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А.С. </a:t>
            </a:r>
          </a:p>
        </p:txBody>
      </p:sp>
    </p:spTree>
    <p:extLst>
      <p:ext uri="{BB962C8B-B14F-4D97-AF65-F5344CB8AC3E}">
        <p14:creationId xmlns:p14="http://schemas.microsoft.com/office/powerpoint/2010/main" val="37981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632" y="113085"/>
            <a:ext cx="11359636" cy="918881"/>
          </a:xfrm>
        </p:spPr>
        <p:txBody>
          <a:bodyPr/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Видишь робота? -Нет. -И я не вижу. А он есть.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85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631" y="879565"/>
            <a:ext cx="11772945" cy="5550264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подключения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9720" y="1400530"/>
            <a:ext cx="4041994" cy="266347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Кз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пинов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батареи(пояснения)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67.jpg"/>
          <p:cNvPicPr/>
          <p:nvPr/>
        </p:nvPicPr>
        <p:blipFill>
          <a:blip r:embed="rId2"/>
          <a:srcRect t="16440" b="16950"/>
          <a:stretch>
            <a:fillRect/>
          </a:stretch>
        </p:blipFill>
        <p:spPr>
          <a:xfrm>
            <a:off x="275772" y="3773715"/>
            <a:ext cx="4005942" cy="2573557"/>
          </a:xfrm>
          <a:prstGeom prst="rect">
            <a:avLst/>
          </a:prstGeom>
          <a:ln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16" y="1400530"/>
            <a:ext cx="7490427" cy="4946742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шасси и корпуса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0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6593" y="903333"/>
            <a:ext cx="6098540" cy="3431540"/>
          </a:xfrm>
          <a:prstGeom prst="rect">
            <a:avLst/>
          </a:prstGeom>
          <a:ln/>
        </p:spPr>
      </p:pic>
      <p:pic>
        <p:nvPicPr>
          <p:cNvPr id="6" name="image97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48062" y="1114467"/>
            <a:ext cx="6231890" cy="3506470"/>
          </a:xfrm>
          <a:prstGeom prst="rect">
            <a:avLst/>
          </a:prstGeom>
          <a:ln/>
        </p:spPr>
      </p:pic>
      <p:pic>
        <p:nvPicPr>
          <p:cNvPr id="7" name="image110.jpg"/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85074" y="3018876"/>
            <a:ext cx="5408023" cy="3204122"/>
          </a:xfrm>
          <a:prstGeom prst="rect">
            <a:avLst/>
          </a:prstGeom>
          <a:ln/>
        </p:spPr>
      </p:pic>
      <p:pic>
        <p:nvPicPr>
          <p:cNvPr id="8" name="image29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68982" y="3676739"/>
            <a:ext cx="5435086" cy="2747871"/>
          </a:xfrm>
          <a:prstGeom prst="rect">
            <a:avLst/>
          </a:prstGeom>
          <a:ln/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основных блоков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6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5130" y="897431"/>
            <a:ext cx="6217920" cy="3500120"/>
          </a:xfrm>
          <a:prstGeom prst="rect">
            <a:avLst/>
          </a:prstGeom>
          <a:ln/>
        </p:spPr>
      </p:pic>
      <p:pic>
        <p:nvPicPr>
          <p:cNvPr id="6" name="image3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99657" y="3546476"/>
            <a:ext cx="5196522" cy="2749154"/>
          </a:xfrm>
          <a:prstGeom prst="rect">
            <a:avLst/>
          </a:prstGeom>
          <a:ln/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39" y="1270936"/>
            <a:ext cx="3991532" cy="2753109"/>
          </a:xfrm>
        </p:spPr>
      </p:pic>
      <p:pic>
        <p:nvPicPr>
          <p:cNvPr id="9" name="image94.jpg"/>
          <p:cNvPicPr/>
          <p:nvPr/>
        </p:nvPicPr>
        <p:blipFill>
          <a:blip r:embed="rId5"/>
          <a:srcRect l="45153" t="27278" r="25174" b="26168"/>
          <a:stretch>
            <a:fillRect/>
          </a:stretch>
        </p:blipFill>
        <p:spPr>
          <a:xfrm>
            <a:off x="8725990" y="4273218"/>
            <a:ext cx="2221346" cy="2043525"/>
          </a:xfrm>
          <a:prstGeom prst="rect">
            <a:avLst/>
          </a:prstGeom>
          <a:ln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7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602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Разводка питания и пайка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72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056" y="849030"/>
            <a:ext cx="8949321" cy="5399369"/>
          </a:xfrm>
          <a:prstGeom prst="rect">
            <a:avLst/>
          </a:prstGeom>
          <a:ln/>
        </p:spPr>
      </p:pic>
      <p:pic>
        <p:nvPicPr>
          <p:cNvPr id="6" name="image6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86436" y="3879670"/>
            <a:ext cx="4301777" cy="2492828"/>
          </a:xfrm>
          <a:prstGeom prst="rect">
            <a:avLst/>
          </a:prstGeom>
          <a:ln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Собранный робот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70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3219" y="841828"/>
            <a:ext cx="11844610" cy="5558972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Собранный прототип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69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683" y="957943"/>
            <a:ext cx="11844020" cy="5544458"/>
          </a:xfrm>
          <a:prstGeom prst="rect">
            <a:avLst/>
          </a:prstGeom>
          <a:ln/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08" y="-159656"/>
            <a:ext cx="9404723" cy="899886"/>
          </a:xfrm>
        </p:spPr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93486"/>
            <a:ext cx="12192000" cy="6168572"/>
          </a:xfrm>
        </p:spPr>
        <p:txBody>
          <a:bodyPr>
            <a:noAutofit/>
          </a:bodyPr>
          <a:lstStyle/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setupServo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инициализация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сервопривода.</a:t>
            </a:r>
          </a:p>
          <a:p>
            <a:pPr lvl="1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setupDrives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контроллера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setupSensors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датчиков расстояния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налево.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повернуть направо.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turnStraight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выровнить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колеса.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goStraight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прямо.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goBack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ехать назад.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stopDrives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остановить двигатели.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первого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второго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thirdIRDistance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получить дистанцию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препядствия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третьего датчика в см.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05" y="157595"/>
            <a:ext cx="9404723" cy="1400530"/>
          </a:xfrm>
        </p:spPr>
        <p:txBody>
          <a:bodyPr/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сборке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5" y="1384661"/>
            <a:ext cx="6362436" cy="50721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41" y="1384661"/>
            <a:ext cx="5399659" cy="37549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198" y="5139638"/>
            <a:ext cx="4113602" cy="13171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41" y="5139638"/>
            <a:ext cx="1286057" cy="1317174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23" y="139210"/>
            <a:ext cx="9404723" cy="1400530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Содержание, комплектующие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инструменты…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6" y="1026482"/>
            <a:ext cx="6891722" cy="34534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879" y="1248230"/>
            <a:ext cx="4282841" cy="50001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9" y="4568048"/>
            <a:ext cx="4488129" cy="189845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914" y="0"/>
            <a:ext cx="11771085" cy="1400530"/>
          </a:xfrm>
        </p:spPr>
        <p:txBody>
          <a:bodyPr/>
          <a:lstStyle/>
          <a:p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 цели курсового проекта: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0915" y="1088571"/>
            <a:ext cx="11234056" cy="5769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сборка робота-конструктора на базе готового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создание инструкции по сборке с 3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моделями.</a:t>
            </a: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sz="4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новые знания и умения в освоении работы с </a:t>
            </a:r>
            <a:r>
              <a:rPr lang="ru-RU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навыки сборки роботов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умения в написании инструкции по сборке и основной документации к проекту.</a:t>
            </a:r>
          </a:p>
          <a:p>
            <a:pPr marL="0" indent="0" algn="ctr">
              <a:buNone/>
            </a:pPr>
            <a:endParaRPr lang="en-US" sz="2800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4" y="700265"/>
            <a:ext cx="3248383" cy="4524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18" y="970996"/>
            <a:ext cx="3362403" cy="46830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66" y="1241727"/>
            <a:ext cx="3665900" cy="46830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64" y="1618669"/>
            <a:ext cx="3464198" cy="462973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43408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038" y="624114"/>
            <a:ext cx="11750539" cy="605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Прототипирование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 на базе готового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корпуса робота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прошивки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инструкции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3 недели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отчета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неделя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статьи на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Habrahabr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неделя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Затраченное время – 11 недель.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Цена - ***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шуриков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17095"/>
            <a:ext cx="12192000" cy="801316"/>
          </a:xfrm>
        </p:spPr>
        <p:txBody>
          <a:bodyPr/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Спасибо!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030686"/>
            <a:ext cx="12192000" cy="56605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: </a:t>
            </a:r>
            <a:r>
              <a:rPr lang="en-US" dirty="0"/>
              <a:t>https://github.com/Ant0Kr/Circuit-design</a:t>
            </a:r>
          </a:p>
          <a:p>
            <a:endParaRPr lang="en-US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514531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46111" y="1712686"/>
            <a:ext cx="10660517" cy="514531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114" y="0"/>
            <a:ext cx="10319657" cy="1013225"/>
          </a:xfrm>
        </p:spPr>
        <p:txBody>
          <a:bodyPr/>
          <a:lstStyle/>
          <a:p>
            <a:r>
              <a:rPr lang="ru-RU" sz="4800" dirty="0" smtClean="0"/>
              <a:t>	</a:t>
            </a: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Вспомогательное оборудование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12800"/>
            <a:ext cx="12192000" cy="604519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инструментов для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Станок лазерной резки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70" y="1378857"/>
            <a:ext cx="6671402" cy="47941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" y="2412349"/>
            <a:ext cx="4397827" cy="3872620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282" y="-159656"/>
            <a:ext cx="9404723" cy="827313"/>
          </a:xfrm>
        </p:spPr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Софт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7656"/>
            <a:ext cx="12192000" cy="6190343"/>
          </a:xfrm>
        </p:spPr>
        <p:txBody>
          <a:bodyPr>
            <a:normAutofit fontScale="550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AutoCAD,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Max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САПР для чертежей.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Paint.net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графические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редакторы.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FlashPrint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слайсер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принтера.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Fritzing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программа для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виртуального моделирования электрических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цепе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среда разработки под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–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офис, куда же без него.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GitKraken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 для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89" y="3007315"/>
            <a:ext cx="4114971" cy="30345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" y="2632808"/>
            <a:ext cx="2939436" cy="22600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69" y="2624730"/>
            <a:ext cx="3777747" cy="2132506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69258"/>
            <a:ext cx="9404723" cy="926139"/>
          </a:xfrm>
        </p:spPr>
        <p:txBody>
          <a:bodyPr/>
          <a:lstStyle/>
          <a:p>
            <a:pPr algn="ctr"/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чертежей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54742"/>
            <a:ext cx="12192000" cy="61032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собрать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робота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необходимо было сделать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его корпуса. Так же были созданы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корпусов для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 датчиков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колесных ступиц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Имея готовый корпус, были сделаны необходимые измерения для чертежей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22" y="2061029"/>
            <a:ext cx="4442344" cy="29644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1" y="2061028"/>
            <a:ext cx="6081638" cy="42381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70" y="3806370"/>
            <a:ext cx="4626662" cy="26121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41" y="4193195"/>
            <a:ext cx="2468402" cy="1897876"/>
          </a:xfrm>
          <a:prstGeom prst="rect">
            <a:avLst/>
          </a:prstGeom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82596"/>
          </a:xfrm>
        </p:spPr>
        <p:txBody>
          <a:bodyPr/>
          <a:lstStyle/>
          <a:p>
            <a:pPr algn="ctr"/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корпуса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286" y="882596"/>
            <a:ext cx="11509828" cy="59754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робота был вырезан из </a:t>
            </a:r>
            <a:r>
              <a:rPr lang="ru-RU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оргстекла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а помогли нам - </a:t>
            </a:r>
            <a:r>
              <a:rPr lang="ru-RU" sz="25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Lazer</a:t>
            </a:r>
            <a:r>
              <a:rPr lang="ru-RU" sz="25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ru-RU" sz="2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BROTHERS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3" y="1450143"/>
            <a:ext cx="3621048" cy="26119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2" y="1450143"/>
            <a:ext cx="4874541" cy="46463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93" y="3185713"/>
            <a:ext cx="7351290" cy="308445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8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140" y="0"/>
            <a:ext cx="9404723" cy="81002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486" y="638628"/>
            <a:ext cx="11480800" cy="6219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для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 датчиков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колесные ступицы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напечатаны на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принтере.</a:t>
            </a: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4" y="1219200"/>
            <a:ext cx="6789892" cy="38172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61028"/>
            <a:ext cx="7087270" cy="4339772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93486" y="638627"/>
            <a:ext cx="11480800" cy="6219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Василевский Иван и Карачун Антон, БГУИР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3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651</TotalTime>
  <Words>234</Words>
  <Application>Microsoft Office PowerPoint</Application>
  <PresentationFormat>Широкоэкранный</PresentationFormat>
  <Paragraphs>435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Ион</vt:lpstr>
      <vt:lpstr>Курсовой проект по схемотехнике  “Робот - конструктор”  </vt:lpstr>
      <vt:lpstr>Задачи и цели курсового проекта:</vt:lpstr>
      <vt:lpstr>Ресурсы</vt:lpstr>
      <vt:lpstr>Презентация PowerPoint</vt:lpstr>
      <vt:lpstr> Вспомогательное оборудование</vt:lpstr>
      <vt:lpstr>Софт</vt:lpstr>
      <vt:lpstr>Подготовка чертежей</vt:lpstr>
      <vt:lpstr>Подготовка корпуса</vt:lpstr>
      <vt:lpstr>Подготовка 3D деталей</vt:lpstr>
      <vt:lpstr>Видишь робота? -Нет. -И я не вижу. А он есть.</vt:lpstr>
      <vt:lpstr>Схема подключения</vt:lpstr>
      <vt:lpstr>Сборка шасси и корпуса</vt:lpstr>
      <vt:lpstr>Установка основных блоков</vt:lpstr>
      <vt:lpstr>Разводка питания и пайка</vt:lpstr>
      <vt:lpstr>Собранный робот</vt:lpstr>
      <vt:lpstr>Собранный прототип</vt:lpstr>
      <vt:lpstr>API робота</vt:lpstr>
      <vt:lpstr>Инструкция по сборке</vt:lpstr>
      <vt:lpstr>Содержание, комплектующие,инструменты…</vt:lpstr>
      <vt:lpstr>Шаги</vt:lpstr>
      <vt:lpstr>Выводы: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Windows User</cp:lastModifiedBy>
  <cp:revision>37</cp:revision>
  <dcterms:created xsi:type="dcterms:W3CDTF">2017-11-16T07:37:39Z</dcterms:created>
  <dcterms:modified xsi:type="dcterms:W3CDTF">2017-12-02T16:00:56Z</dcterms:modified>
</cp:coreProperties>
</file>